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2" r:id="rId7"/>
    <p:sldId id="260"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515A108-5B83-44E7-B021-4AAC0FCE86ED}" type="datetimeFigureOut">
              <a:rPr lang="ru-RU" smtClean="0"/>
              <a:t>14.09.2020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2378132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515A108-5B83-44E7-B021-4AAC0FCE86ED}" type="datetimeFigureOut">
              <a:rPr lang="ru-RU" smtClean="0"/>
              <a:t>14.09.2020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1437030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515A108-5B83-44E7-B021-4AAC0FCE86ED}" type="datetimeFigureOut">
              <a:rPr lang="ru-RU" smtClean="0"/>
              <a:t>14.09.2020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177857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515A108-5B83-44E7-B021-4AAC0FCE86ED}" type="datetimeFigureOut">
              <a:rPr lang="ru-RU" smtClean="0"/>
              <a:t>14.09.2020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227077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515A108-5B83-44E7-B021-4AAC0FCE86ED}" type="datetimeFigureOut">
              <a:rPr lang="ru-RU" smtClean="0"/>
              <a:t>14.09.2020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216653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515A108-5B83-44E7-B021-4AAC0FCE86ED}" type="datetimeFigureOut">
              <a:rPr lang="ru-RU" smtClean="0"/>
              <a:t>14.09.2020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3241115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515A108-5B83-44E7-B021-4AAC0FCE86ED}" type="datetimeFigureOut">
              <a:rPr lang="ru-RU" smtClean="0"/>
              <a:t>14.09.2020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3062503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515A108-5B83-44E7-B021-4AAC0FCE86ED}" type="datetimeFigureOut">
              <a:rPr lang="ru-RU" smtClean="0"/>
              <a:t>14.09.2020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1443183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515A108-5B83-44E7-B021-4AAC0FCE86ED}" type="datetimeFigureOut">
              <a:rPr lang="ru-RU" smtClean="0"/>
              <a:t>14.09.2020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1971981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515A108-5B83-44E7-B021-4AAC0FCE86ED}" type="datetimeFigureOut">
              <a:rPr lang="ru-RU" smtClean="0"/>
              <a:t>14.09.2020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3613995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515A108-5B83-44E7-B021-4AAC0FCE86ED}" type="datetimeFigureOut">
              <a:rPr lang="ru-RU" smtClean="0"/>
              <a:t>14.09.2020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26E02A-3A81-4EE2-B704-1FD430B59B81}" type="slidenum">
              <a:rPr lang="ru-RU" smtClean="0"/>
              <a:t>‹#›</a:t>
            </a:fld>
            <a:endParaRPr lang="ru-RU"/>
          </a:p>
        </p:txBody>
      </p:sp>
    </p:spTree>
    <p:extLst>
      <p:ext uri="{BB962C8B-B14F-4D97-AF65-F5344CB8AC3E}">
        <p14:creationId xmlns:p14="http://schemas.microsoft.com/office/powerpoint/2010/main" val="4202131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5A108-5B83-44E7-B021-4AAC0FCE86ED}" type="datetimeFigureOut">
              <a:rPr lang="ru-RU" smtClean="0"/>
              <a:t>14.09.2020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26E02A-3A81-4EE2-B704-1FD430B59B81}" type="slidenum">
              <a:rPr lang="ru-RU" smtClean="0"/>
              <a:t>‹#›</a:t>
            </a:fld>
            <a:endParaRPr lang="ru-RU"/>
          </a:p>
        </p:txBody>
      </p:sp>
    </p:spTree>
    <p:extLst>
      <p:ext uri="{BB962C8B-B14F-4D97-AF65-F5344CB8AC3E}">
        <p14:creationId xmlns:p14="http://schemas.microsoft.com/office/powerpoint/2010/main" val="3378158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04664"/>
            <a:ext cx="7772400" cy="4824535"/>
          </a:xfrm>
        </p:spPr>
        <p:txBody>
          <a:bodyPr>
            <a:normAutofit/>
          </a:bodyPr>
          <a:lstStyle/>
          <a:p>
            <a:r>
              <a:rPr lang="kk-KZ" b="1" dirty="0">
                <a:solidFill>
                  <a:srgbClr val="FF0000"/>
                </a:solidFill>
                <a:latin typeface="Times New Roman" panose="02020603050405020304" pitchFamily="18" charset="0"/>
                <a:cs typeface="Times New Roman" panose="02020603050405020304" pitchFamily="18" charset="0"/>
              </a:rPr>
              <a:t>Әлемдік шаруашылық – елдер мен аймақтар арасындағы аумақтық еңбек бөлінісінің нәтижесі</a:t>
            </a:r>
            <a:r>
              <a:rPr lang="ru-RU" b="1" dirty="0">
                <a:solidFill>
                  <a:srgbClr val="FF0000"/>
                </a:solidFill>
                <a:latin typeface="Times New Roman" panose="02020603050405020304" pitchFamily="18" charset="0"/>
                <a:cs typeface="Times New Roman" panose="02020603050405020304" pitchFamily="18" charset="0"/>
              </a:rPr>
              <a:t/>
            </a:r>
            <a:br>
              <a:rPr lang="ru-RU" b="1" dirty="0">
                <a:solidFill>
                  <a:srgbClr val="FF0000"/>
                </a:solidFill>
                <a:latin typeface="Times New Roman" panose="02020603050405020304" pitchFamily="18" charset="0"/>
                <a:cs typeface="Times New Roman" panose="02020603050405020304" pitchFamily="18" charset="0"/>
              </a:rPr>
            </a:b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113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098" name="Picture 2" descr="C:\Users\Acer\Desktop\slide-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6696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908720"/>
          </a:xfrm>
        </p:spPr>
        <p:txBody>
          <a:bodyPr>
            <a:normAutofit/>
          </a:bodyPr>
          <a:lstStyle/>
          <a:p>
            <a:r>
              <a:rPr lang="kk-KZ" sz="2400" b="1" dirty="0">
                <a:solidFill>
                  <a:srgbClr val="FF0000"/>
                </a:solidFill>
                <a:latin typeface="Times New Roman" panose="02020603050405020304" pitchFamily="18" charset="0"/>
                <a:cs typeface="Times New Roman" panose="02020603050405020304" pitchFamily="18" charset="0"/>
              </a:rPr>
              <a:t>А.Смит “Халықтар байлығының жаратылысы мен себептерін зерттеу” (1776 ж) </a:t>
            </a:r>
            <a:r>
              <a:rPr lang="kk-KZ" sz="2400" b="1" dirty="0" smtClean="0">
                <a:solidFill>
                  <a:srgbClr val="FF0000"/>
                </a:solidFill>
                <a:latin typeface="Times New Roman" panose="02020603050405020304" pitchFamily="18" charset="0"/>
                <a:cs typeface="Times New Roman" panose="02020603050405020304" pitchFamily="18" charset="0"/>
              </a:rPr>
              <a:t>еңбегі</a:t>
            </a:r>
            <a:endParaRPr lang="ru-RU" sz="24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052736"/>
            <a:ext cx="9144000" cy="5805264"/>
          </a:xfrm>
        </p:spPr>
        <p:txBody>
          <a:bodyPr>
            <a:normAutofit fontScale="70000" lnSpcReduction="20000"/>
          </a:bodyPr>
          <a:lstStyle/>
          <a:p>
            <a:r>
              <a:rPr lang="kk-KZ" dirty="0"/>
              <a:t>Халықаралық еңбек бөлінісі теориясының ғылыми дәлелі мен даму бағыттары саяси экономияның </a:t>
            </a:r>
            <a:r>
              <a:rPr lang="kk-KZ" dirty="0" smtClean="0"/>
              <a:t>классигі </a:t>
            </a:r>
            <a:r>
              <a:rPr lang="kk-KZ" dirty="0"/>
              <a:t>А.Смит “Халықтар байлығының жаратылысы мен себептерін зерттеу” (1776 ж) еңбегінде сауда мен іскерлік еркіндігінің тиімділігін дәлелдеді. Оның пікірінше сауда еркіндігін шектеу халықаралық, аймақтық еңбек бөлінісінің тереңдеуіне кедергі болады. Бұл кедергілерді жою халықаралық айырбасты кеңейтіп, ұлттық экономикалардың мамандануын жеделдетеді, олардың өзара байланысын күшейтіп, дүниежүзілік шаруашылықтың құрылуына жол ашады.</a:t>
            </a:r>
            <a:endParaRPr lang="ru-RU" dirty="0"/>
          </a:p>
          <a:p>
            <a:r>
              <a:rPr lang="kk-KZ" dirty="0"/>
              <a:t>	Халықаралық еңбек бөлінісі ғылыми теориясы классиктерінің басты еңбегі Өндірістік шығындардың салыстырмалы теориясы. Бұл теорияның негізінде әр түрлі елдердің өндіріс жағдайларындағы айырмашылықтар, олардың өнім өндіру шығындарын да әркелкі етеді деген идея жатыр. Осы идеяға сәйкес, қандай бір елде болмасын оның табиғат жағдайына қарамастан кез келген тауар өндірісін қалыптастыруға болады.</a:t>
            </a:r>
            <a:endParaRPr lang="ru-RU" dirty="0"/>
          </a:p>
          <a:p>
            <a:r>
              <a:rPr lang="kk-KZ" dirty="0"/>
              <a:t>	Өндірістік шығындардың салыстырмалы теориясы бойынша өндірілетін өнімнің бір түріне маманданудың,басқа бір елдегі сол өнімді өндірудің басым артықшылықтарына қарамастан, пайдалы екендігі дәлелденеді.</a:t>
            </a:r>
            <a:endParaRPr lang="ru-RU" dirty="0"/>
          </a:p>
          <a:p>
            <a:endParaRPr lang="ru-RU" dirty="0"/>
          </a:p>
        </p:txBody>
      </p:sp>
    </p:spTree>
    <p:extLst>
      <p:ext uri="{BB962C8B-B14F-4D97-AF65-F5344CB8AC3E}">
        <p14:creationId xmlns:p14="http://schemas.microsoft.com/office/powerpoint/2010/main" val="2169832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1026" name="Picture 2" descr="C:\Users\Acer\Desktop\slid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3141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2050" name="Picture 2" descr="C:\Users\Acer\Desktop\slid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237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5122" name="Picture 2" descr="C:\Users\Acer\Desktop\img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701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endParaRPr lang="ru-RU" dirty="0"/>
          </a:p>
        </p:txBody>
      </p:sp>
      <p:pic>
        <p:nvPicPr>
          <p:cNvPr id="3074" name="Picture 2" descr="C:\Users\Acer\Desktop\1_28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3022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6146" name="Picture 2" descr="C:\Users\Acer\Desktop\1569760461_tm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868945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95</Words>
  <Application>Microsoft Office PowerPoint</Application>
  <PresentationFormat>Экран (4:3)</PresentationFormat>
  <Paragraphs>5</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Әлемдік шаруашылық – елдер мен аймақтар арасындағы аумақтық еңбек бөлінісінің нәтижесі </vt:lpstr>
      <vt:lpstr>Презентация PowerPoint</vt:lpstr>
      <vt:lpstr>А.Смит “Халықтар байлығының жаратылысы мен себептерін зерттеу” (1776 ж) еңбегі</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Acer</cp:lastModifiedBy>
  <cp:revision>2</cp:revision>
  <dcterms:created xsi:type="dcterms:W3CDTF">2020-09-14T16:19:44Z</dcterms:created>
  <dcterms:modified xsi:type="dcterms:W3CDTF">2020-09-14T17:47:10Z</dcterms:modified>
</cp:coreProperties>
</file>